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dfa20c3b4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dfa20c3b4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dfa20c3b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dfa20c3b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dfa20c3b4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dfa20c3b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dfa20c3b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dfa20c3b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dfa20c3b4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dfa20c3b4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df9ff84b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df9ff84b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dfa20c3b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dfa20c3b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dfa20c3b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dfa20c3b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dfa20c3b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dfa20c3b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dfa20c3b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dfa20c3b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dfa20c3b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dfa20c3b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dfa20c3b4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dfa20c3b4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dfa20c3b4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dfa20c3b4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 rot="5400000">
            <a:off x="2000250" y="-2000251"/>
            <a:ext cx="5143500" cy="9144000"/>
          </a:xfrm>
          <a:prstGeom prst="rect">
            <a:avLst/>
          </a:prstGeom>
          <a:solidFill>
            <a:srgbClr val="FAE00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 rot="5400000">
            <a:off x="2141398" y="-1835255"/>
            <a:ext cx="4861200" cy="881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1" name="Google Shape;11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2398500" y="81000"/>
            <a:ext cx="6716250" cy="67162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Life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5400000">
            <a:off x="2000250" y="-2000251"/>
            <a:ext cx="5143500" cy="9144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rot="5400000">
            <a:off x="2141398" y="-1835255"/>
            <a:ext cx="4861200" cy="881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918950" y="1384800"/>
            <a:ext cx="5306100" cy="23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One pupil to stand facing away from the board. </a:t>
            </a:r>
            <a:endParaRPr sz="3000">
              <a:solidFill>
                <a:srgbClr val="43434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Class to give clues of the words behind them. </a:t>
            </a:r>
            <a:endParaRPr sz="3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/>
        </p:nvSpPr>
        <p:spPr>
          <a:xfrm>
            <a:off x="223950" y="1545450"/>
            <a:ext cx="4779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34343"/>
                </a:solidFill>
              </a:rPr>
              <a:t>DOMESTIC SERVITUDE</a:t>
            </a:r>
            <a:endParaRPr sz="6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/>
          <p:nvPr/>
        </p:nvSpPr>
        <p:spPr>
          <a:xfrm>
            <a:off x="97500" y="2005500"/>
            <a:ext cx="5754900" cy="11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>
                <a:solidFill>
                  <a:srgbClr val="434343"/>
                </a:solidFill>
              </a:rPr>
              <a:t>EXPLOITATION</a:t>
            </a:r>
            <a:endParaRPr sz="55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/>
        </p:nvSpPr>
        <p:spPr>
          <a:xfrm>
            <a:off x="262650" y="1996650"/>
            <a:ext cx="4253100" cy="11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34343"/>
                </a:solidFill>
              </a:rPr>
              <a:t>PROMISES</a:t>
            </a:r>
            <a:endParaRPr sz="6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/>
        </p:nvSpPr>
        <p:spPr>
          <a:xfrm>
            <a:off x="311700" y="1545450"/>
            <a:ext cx="45231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34343"/>
                </a:solidFill>
              </a:rPr>
              <a:t>DEBT BONDAGE</a:t>
            </a:r>
            <a:endParaRPr sz="6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type="ctrTitle"/>
          </p:nvPr>
        </p:nvSpPr>
        <p:spPr>
          <a:xfrm>
            <a:off x="432475" y="1268450"/>
            <a:ext cx="4379700" cy="332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</a:rPr>
              <a:t>Think:</a:t>
            </a:r>
            <a:r>
              <a:rPr lang="en-GB">
                <a:solidFill>
                  <a:srgbClr val="434343"/>
                </a:solidFill>
              </a:rPr>
              <a:t> </a:t>
            </a:r>
            <a:r>
              <a:rPr lang="en-GB">
                <a:solidFill>
                  <a:srgbClr val="434343"/>
                </a:solidFill>
              </a:rPr>
              <a:t>What do you need in order to have a better life? 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372450" y="2018250"/>
            <a:ext cx="2064300" cy="11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34343"/>
                </a:solidFill>
              </a:rPr>
              <a:t>LIFE</a:t>
            </a:r>
            <a:endParaRPr sz="6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311700" y="1587900"/>
            <a:ext cx="3441300" cy="1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34343"/>
                </a:solidFill>
              </a:rPr>
              <a:t>HUMAN RIGHTS</a:t>
            </a:r>
            <a:endParaRPr sz="6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365700" y="2009850"/>
            <a:ext cx="2374800" cy="11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34343"/>
                </a:solidFill>
              </a:rPr>
              <a:t>DEBT</a:t>
            </a:r>
            <a:endParaRPr sz="6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165000" y="2006550"/>
            <a:ext cx="5744400" cy="11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34343"/>
                </a:solidFill>
              </a:rPr>
              <a:t>OPPORTUNITY</a:t>
            </a:r>
            <a:endParaRPr sz="6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211500" y="2050350"/>
            <a:ext cx="5296500" cy="10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>
                <a:solidFill>
                  <a:srgbClr val="434343"/>
                </a:solidFill>
              </a:rPr>
              <a:t>TRAFFICKING</a:t>
            </a:r>
            <a:endParaRPr sz="55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262650" y="1297650"/>
            <a:ext cx="6001500" cy="2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>
                <a:solidFill>
                  <a:srgbClr val="434343"/>
                </a:solidFill>
              </a:rPr>
              <a:t>HUMAN TRAFFICKING</a:t>
            </a:r>
            <a:endParaRPr sz="55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262650" y="1563450"/>
            <a:ext cx="3740100" cy="20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34343"/>
                </a:solidFill>
              </a:rPr>
              <a:t>FORCED LABOUR</a:t>
            </a:r>
            <a:endParaRPr sz="6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255900" y="1796250"/>
            <a:ext cx="31662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34343"/>
                </a:solidFill>
              </a:rPr>
              <a:t>HIDDEN</a:t>
            </a:r>
            <a:endParaRPr sz="6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